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4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7829-05B2-109B-5CA3-80F4E2791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9E7D3-93DC-C983-E387-29737276B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FDE9-353C-D294-4FF3-1981470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714C-CFAA-CD03-3B4E-3B4F54D0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B929-6A5D-609C-3BE2-8E8B425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16094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23F3-74C5-7F80-4009-763C9F88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D1ADD-1D11-2BEB-6F21-D2CA800DF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972E-479A-76D8-2700-E097091F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43E2-23E2-975E-2ACF-41763CF7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3B5E-ABD0-749A-986A-1D98E9F3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95368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46850-AAE3-1AB2-AA86-5A32A280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D96AE-6A3F-8FDD-9FAD-1F17CAB95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092-3405-038C-7FE7-2EE4B846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69DC-08AF-E1F4-55A9-BFC243B8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C216B-8671-1809-63AD-F2318F7D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30098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19C4-B0E4-8A4B-15D0-1F057935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E408-E90F-CCAF-D0EB-B62EAB3F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F90ED-69F9-11EB-44F9-98D2D5AF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9B98-65A7-CB22-B257-CD32348E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E322-B3DC-551F-CE08-88FE17B1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25363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7520-323C-1CCC-C252-B69A4248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051C-59C4-6144-8BB5-4537FDD73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C918-5596-7B42-BAE9-D046C2FD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280D-BC8C-68AA-613D-A0919408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F2AD7-34AC-BA77-377E-CAA42F8A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19778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0FB3-17C9-C751-9EB9-30A47860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4D7E-48AC-2AA0-3AA0-93A443F56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D3B77-E0AC-A81B-F8CF-9605747BB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D6A3E-9D02-D2F1-1679-CE042BA6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D485D-4A91-9FB9-9A04-3089435B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05EF-DB88-0812-B5D5-ED44BA51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94136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047D-F96E-0366-E4E6-61FD5E21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D21A-83C3-881C-CC6D-84CA031D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3AD6D-41E1-DC12-D45B-5E2512742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7ADF4-D33A-A144-2250-95DE0C4C6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73D23-775D-B5BC-D2C3-3AC8AEEB5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56B8E-3193-74BD-AE0B-94CA4A15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5A3E3-F802-930E-840B-AF539BD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A6986-E5C4-5C04-399D-91AB2A29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75340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9B23-A1F2-F9A2-2429-84E9AD34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B3230-EC7B-2DF2-58D2-10AAE71F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6FE3D-23B5-8037-7E1A-DA938495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F91D0-58A8-627B-8320-94A1FE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75719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A539-3603-5EB2-0DAD-A97D04A4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28BB8-AEA5-A4EF-6BAD-EA9C15EA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8B28-E324-A5A6-EF54-CB3D011B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37243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E437-AC21-C081-C9EE-5F6CAF1A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4B13-6CAB-63E3-1CFA-5144168D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E73C9-7FA4-3665-D783-DE49E9AA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DBF8E-4C53-CA7D-AC44-D9226072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F5303-C9B7-D652-E38D-4873C971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A821-9C2D-F8C1-5BB3-E746A891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67762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8E8A-2232-86FD-EBF3-C268A08E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F646B-27D5-089D-3AE9-6CD491E01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64A51-5509-674A-D5A7-05F1A588C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28F12-24C8-DF8F-3CE3-0ECB8B88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011BF-0F10-EFE1-0D78-08E60C54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E9758-3AAD-25D2-4EC8-407D997A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99373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4DD10-9EE0-F183-7E49-41ABDB12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D93C0-765E-7E1F-68C7-F7237EDFA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54E4-9703-6613-1771-08EE77E23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3843-A7C3-1740-B1E5-78B4421D056B}" type="datetimeFigureOut">
              <a:rPr lang="en-LV" smtClean="0"/>
              <a:t>05/11/2022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EF1BA-052D-A4DC-E471-AE3FC5D13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C393-883E-E9B8-C618-7C4483BA2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2077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4690-83D3-57BA-2090-83532094B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lv-LV" dirty="0"/>
              <a:t>Lasītprasmju izmanto</a:t>
            </a:r>
            <a:r>
              <a:rPr lang="ru-RU" dirty="0" err="1"/>
              <a:t>š</a:t>
            </a:r>
            <a:r>
              <a:rPr lang="lv-LV" dirty="0" err="1"/>
              <a:t>ana</a:t>
            </a:r>
            <a:br>
              <a:rPr lang="lv-LV" dirty="0"/>
            </a:br>
            <a:r>
              <a:rPr lang="lv-LV" dirty="0"/>
              <a:t>programmēšanas</a:t>
            </a:r>
            <a:br>
              <a:rPr lang="lv-LV" dirty="0"/>
            </a:br>
            <a:r>
              <a:rPr lang="lv-LV" dirty="0"/>
              <a:t>stundas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72E75-5291-C5CB-F4D2-229C6C717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353247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0884-058B-C1D1-5C61-73DEAE63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KAS RAKSTURO LABU LASĪTPRASMI? </a:t>
            </a:r>
            <a:br>
              <a:rPr lang="en-US" dirty="0">
                <a:effectLst/>
              </a:rPr>
            </a:b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FCE52-7256-861E-DE85-4688B969D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Lasītprasmi</a:t>
            </a:r>
            <a:r>
              <a:rPr lang="en-US" dirty="0"/>
              <a:t> </a:t>
            </a:r>
            <a:r>
              <a:rPr lang="en-US" dirty="0" err="1"/>
              <a:t>raksturo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pareizība</a:t>
            </a:r>
            <a:r>
              <a:rPr lang="en-US" dirty="0"/>
              <a:t>, </a:t>
            </a:r>
            <a:r>
              <a:rPr lang="en-US" dirty="0" err="1"/>
              <a:t>apzinātība</a:t>
            </a:r>
            <a:r>
              <a:rPr lang="en-US" dirty="0"/>
              <a:t>, </a:t>
            </a:r>
            <a:r>
              <a:rPr lang="en-US" dirty="0" err="1"/>
              <a:t>ātrums</a:t>
            </a:r>
            <a:r>
              <a:rPr lang="en-US" dirty="0"/>
              <a:t> un </a:t>
            </a:r>
            <a:r>
              <a:rPr lang="en-US" dirty="0" err="1"/>
              <a:t>izteiksmīgums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pareizu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lasa</a:t>
            </a:r>
            <a:r>
              <a:rPr lang="en-US" dirty="0"/>
              <a:t> bez </a:t>
            </a:r>
            <a:r>
              <a:rPr lang="en-US" dirty="0" err="1"/>
              <a:t>kļūdām</a:t>
            </a:r>
            <a:r>
              <a:rPr lang="en-US" dirty="0"/>
              <a:t>, </a:t>
            </a:r>
            <a:r>
              <a:rPr lang="en-US" dirty="0" err="1"/>
              <a:t>nepārsakās</a:t>
            </a:r>
            <a:r>
              <a:rPr lang="en-US" dirty="0"/>
              <a:t>, </a:t>
            </a:r>
            <a:r>
              <a:rPr lang="en-US" dirty="0" err="1"/>
              <a:t>neapmaina</a:t>
            </a:r>
            <a:r>
              <a:rPr lang="en-US" dirty="0"/>
              <a:t>, </a:t>
            </a:r>
            <a:r>
              <a:rPr lang="en-US" dirty="0" err="1"/>
              <a:t>neizlaiz</a:t>
            </a:r>
            <a:r>
              <a:rPr lang="en-US" dirty="0"/>
              <a:t>̌ </a:t>
            </a:r>
            <a:endParaRPr lang="en-US" dirty="0">
              <a:effectLst/>
            </a:endParaRPr>
          </a:p>
          <a:p>
            <a:r>
              <a:rPr lang="en-US" dirty="0"/>
              <a:t>un </a:t>
            </a:r>
            <a:r>
              <a:rPr lang="en-US" dirty="0" err="1"/>
              <a:t>neatkārto</a:t>
            </a:r>
            <a:r>
              <a:rPr lang="en-US" dirty="0"/>
              <a:t> </a:t>
            </a:r>
            <a:r>
              <a:rPr lang="en-US" dirty="0" err="1"/>
              <a:t>kādu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vienību</a:t>
            </a:r>
            <a:r>
              <a:rPr lang="en-US" dirty="0"/>
              <a:t> un </a:t>
            </a:r>
            <a:r>
              <a:rPr lang="en-US" dirty="0" err="1"/>
              <a:t>ievēro</a:t>
            </a:r>
            <a:r>
              <a:rPr lang="en-US" dirty="0"/>
              <a:t> </a:t>
            </a:r>
            <a:r>
              <a:rPr lang="en-US" dirty="0" err="1"/>
              <a:t>pareizrunas</a:t>
            </a:r>
            <a:r>
              <a:rPr lang="en-US" dirty="0"/>
              <a:t> </a:t>
            </a:r>
            <a:r>
              <a:rPr lang="en-US" dirty="0" err="1"/>
              <a:t>normas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apzinātu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izprot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faktisko</a:t>
            </a:r>
            <a:r>
              <a:rPr lang="en-US" dirty="0"/>
              <a:t> </a:t>
            </a:r>
            <a:r>
              <a:rPr lang="en-US" dirty="0" err="1"/>
              <a:t>saturu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kopuma</a:t>
            </a:r>
            <a:r>
              <a:rPr lang="en-US" dirty="0"/>
              <a:t>̄,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detaļās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veiklu</a:t>
            </a:r>
            <a:r>
              <a:rPr lang="en-US" dirty="0"/>
              <a:t>, ja </a:t>
            </a:r>
            <a:r>
              <a:rPr lang="en-US" dirty="0" err="1"/>
              <a:t>skolēna</a:t>
            </a:r>
            <a:r>
              <a:rPr lang="en-US" dirty="0"/>
              <a:t> </a:t>
            </a:r>
            <a:r>
              <a:rPr lang="en-US" dirty="0" err="1"/>
              <a:t>izraudzītais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temps </a:t>
            </a:r>
            <a:r>
              <a:rPr lang="en-US" dirty="0" err="1"/>
              <a:t>atbilst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satura</a:t>
            </a:r>
            <a:r>
              <a:rPr lang="en-US" dirty="0"/>
              <a:t> </a:t>
            </a:r>
            <a:r>
              <a:rPr lang="en-US" dirty="0" err="1"/>
              <a:t>uztverei</a:t>
            </a:r>
            <a:r>
              <a:rPr lang="en-US" dirty="0"/>
              <a:t>. </a:t>
            </a:r>
            <a:r>
              <a:rPr lang="en-US" dirty="0" err="1"/>
              <a:t>Ātrums</a:t>
            </a:r>
            <a:r>
              <a:rPr lang="en-US" dirty="0"/>
              <a:t> kā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pazīme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svarīgs</a:t>
            </a:r>
            <a:r>
              <a:rPr lang="en-US" dirty="0"/>
              <a:t> </a:t>
            </a:r>
            <a:r>
              <a:rPr lang="en-US" dirty="0" err="1"/>
              <a:t>klusaja</a:t>
            </a:r>
            <a:r>
              <a:rPr lang="en-US" dirty="0"/>
              <a:t>̄ </a:t>
            </a:r>
            <a:r>
              <a:rPr lang="en-US" dirty="0" err="1"/>
              <a:t>lasīšana</a:t>
            </a:r>
            <a:r>
              <a:rPr lang="en-US" dirty="0"/>
              <a:t>̄.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izteiksmīgu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loģiska</a:t>
            </a:r>
            <a:r>
              <a:rPr lang="en-US" dirty="0"/>
              <a:t>̄ </a:t>
            </a:r>
            <a:r>
              <a:rPr lang="en-US" dirty="0" err="1"/>
              <a:t>uzsvara</a:t>
            </a:r>
            <a:r>
              <a:rPr lang="en-US" dirty="0"/>
              <a:t>, </a:t>
            </a:r>
            <a:r>
              <a:rPr lang="en-US" dirty="0" err="1"/>
              <a:t>intonācijas</a:t>
            </a:r>
            <a:r>
              <a:rPr lang="en-US" dirty="0"/>
              <a:t>, </a:t>
            </a:r>
            <a:r>
              <a:rPr lang="en-US" dirty="0" err="1"/>
              <a:t>paužu</a:t>
            </a:r>
            <a:r>
              <a:rPr lang="en-US" dirty="0"/>
              <a:t> un </a:t>
            </a:r>
            <a:r>
              <a:rPr lang="en-US" dirty="0" err="1"/>
              <a:t>citu</a:t>
            </a:r>
            <a:r>
              <a:rPr lang="en-US" dirty="0"/>
              <a:t> </a:t>
            </a:r>
            <a:r>
              <a:rPr lang="en-US" dirty="0" err="1"/>
              <a:t>izteiksmīgas</a:t>
            </a:r>
            <a:r>
              <a:rPr lang="en-US" dirty="0"/>
              <a:t> </a:t>
            </a:r>
            <a:r>
              <a:rPr lang="en-US" dirty="0" err="1"/>
              <a:t>runas</a:t>
            </a:r>
            <a:r>
              <a:rPr lang="en-US" dirty="0"/>
              <a:t> </a:t>
            </a:r>
            <a:r>
              <a:rPr lang="en-US" dirty="0" err="1"/>
              <a:t>līdzekļu</a:t>
            </a:r>
            <a:r>
              <a:rPr lang="en-US" dirty="0"/>
              <a:t> </a:t>
            </a:r>
            <a:r>
              <a:rPr lang="en-US" dirty="0" err="1"/>
              <a:t>palīdzību</a:t>
            </a:r>
            <a:r>
              <a:rPr lang="en-US" dirty="0"/>
              <a:t> </a:t>
            </a:r>
            <a:r>
              <a:rPr lang="en-US" dirty="0" err="1"/>
              <a:t>iejūtas</a:t>
            </a:r>
            <a:r>
              <a:rPr lang="en-US" dirty="0"/>
              <a:t> </a:t>
            </a:r>
            <a:r>
              <a:rPr lang="en-US" dirty="0" err="1"/>
              <a:t>loma</a:t>
            </a:r>
            <a:r>
              <a:rPr lang="en-US" dirty="0"/>
              <a:t>̄. </a:t>
            </a:r>
            <a:r>
              <a:rPr lang="en-US" dirty="0" err="1"/>
              <a:t>Izteiksmīgums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skaļas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pazīme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339347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4DE7-8F58-936C-9555-12E74CBC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7" name="Picture 6" descr="A child sitting at a desk with a computer and a keyboard&#10;&#10;Description automatically generated with low confidence">
            <a:extLst>
              <a:ext uri="{FF2B5EF4-FFF2-40B4-BE49-F238E27FC236}">
                <a16:creationId xmlns:a16="http://schemas.microsoft.com/office/drawing/2014/main" id="{E7C02083-3BF0-5B07-F096-23A73833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18" y="2434989"/>
            <a:ext cx="5108765" cy="3831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8E69F-A9C3-4F71-AEC6-BB9D0FD1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5" y="1354699"/>
            <a:ext cx="5237175" cy="39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65E6-5256-8720-423B-54207E99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4132-2872-B2F6-4248-750CD776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4" name="Picture 3" descr="A person typ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799E3FAB-2E8C-9A2D-AD28-DA312EF8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6" y="532606"/>
            <a:ext cx="5208560" cy="3906420"/>
          </a:xfrm>
          <a:prstGeom prst="rect">
            <a:avLst/>
          </a:prstGeom>
        </p:spPr>
      </p:pic>
      <p:pic>
        <p:nvPicPr>
          <p:cNvPr id="5" name="Picture 4" descr="A person sitting at a desk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C6CD5144-777C-4ECB-B06A-481DC595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372000" cy="40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6BE-F3DA-2284-5049-E4E007B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583F-6C19-7115-9BB5-7C565AD6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515" y="-63501"/>
            <a:ext cx="6061539" cy="6398667"/>
          </a:xfrm>
        </p:spPr>
      </p:pic>
      <p:pic>
        <p:nvPicPr>
          <p:cNvPr id="7" name="Picture 6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72F4B21B-6382-873D-CF40-08B09803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7" y="1690688"/>
            <a:ext cx="928061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3420-F547-4079-931E-D7A9282F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5D5E9F-7077-4EC3-AD37-B5B5AFE86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" y="2727420"/>
            <a:ext cx="5935980" cy="1757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4F505-2031-41CE-813A-D92C8AC9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7039"/>
            <a:ext cx="5316430" cy="46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2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255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Lasītprasmju izmantošana programmēšanas stundas</vt:lpstr>
      <vt:lpstr>KAS RAKSTURO LABU LASĪTPRASMI?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Lasītprasmju izmantošana programmēšanas stundas</dc:title>
  <dc:creator>Aleksandrs Zeļukins</dc:creator>
  <cp:lastModifiedBy>Aleksandrs Zeļukins</cp:lastModifiedBy>
  <cp:revision>3</cp:revision>
  <dcterms:created xsi:type="dcterms:W3CDTF">2022-05-10T19:19:23Z</dcterms:created>
  <dcterms:modified xsi:type="dcterms:W3CDTF">2022-05-11T08:03:39Z</dcterms:modified>
</cp:coreProperties>
</file>